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1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3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4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5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8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4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EB58-9A47-4565-ADBC-C91AAC99332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C67B-6DFF-4E04-85B6-61BBA0E9D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0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Software Measurement and Metrics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6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Measurement and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Software Measurement:</a:t>
            </a:r>
            <a:r>
              <a:rPr lang="en-US" dirty="0"/>
              <a:t> A measurement is an manifestation of the size, quantity, amount or dimension of a particular attributes of a product or process. Software measurement is a titrate impute of a characteristic of a software product or the software process. It is an authority within software engineering. Software measurement process is defined and governed by ISO Standard.</a:t>
            </a:r>
          </a:p>
        </p:txBody>
      </p:sp>
    </p:spTree>
    <p:extLst>
      <p:ext uri="{BB962C8B-B14F-4D97-AF65-F5344CB8AC3E}">
        <p14:creationId xmlns:p14="http://schemas.microsoft.com/office/powerpoint/2010/main" val="337778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Need of Software </a:t>
            </a:r>
            <a:r>
              <a:rPr lang="en-US" b="1" dirty="0" smtClean="0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Software is measured to:</a:t>
            </a:r>
          </a:p>
          <a:p>
            <a:pPr fontAlgn="base"/>
            <a:r>
              <a:rPr lang="en-US" dirty="0"/>
              <a:t>Create the quality of the current product or process.</a:t>
            </a:r>
          </a:p>
          <a:p>
            <a:pPr fontAlgn="base"/>
            <a:r>
              <a:rPr lang="en-US" dirty="0"/>
              <a:t>Anticipate future qualities of the product or process.</a:t>
            </a:r>
          </a:p>
          <a:p>
            <a:pPr fontAlgn="base"/>
            <a:r>
              <a:rPr lang="en-US" dirty="0"/>
              <a:t>Enhance the quality of a product or process.</a:t>
            </a:r>
          </a:p>
          <a:p>
            <a:pPr fontAlgn="base"/>
            <a:r>
              <a:rPr lang="en-US" dirty="0"/>
              <a:t>Regulate the state of the project in relation to budget and schedule.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Software Measurement: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2 types of software measurement</a:t>
            </a:r>
            <a:r>
              <a:rPr lang="en-US" dirty="0" smtClean="0"/>
              <a:t>:</a:t>
            </a:r>
          </a:p>
          <a:p>
            <a:pPr fontAlgn="base"/>
            <a:r>
              <a:rPr lang="en-US" b="1" dirty="0"/>
              <a:t>Direct Measurement: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direct measurement the product, process or thing is measured directly using standard scale.</a:t>
            </a:r>
          </a:p>
          <a:p>
            <a:pPr fontAlgn="base"/>
            <a:r>
              <a:rPr lang="en-US" b="1" dirty="0"/>
              <a:t>Indirect Measurement: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indirect measurement the quantity or quality to be measured is measured using related parameter i.e. by use of reference.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2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A metrics is a measurement of the level that any impute belongs to a system product or process. There are 4 functions related to software metrics:</a:t>
            </a:r>
          </a:p>
          <a:p>
            <a:pPr fontAlgn="base"/>
            <a:r>
              <a:rPr lang="en-US" dirty="0"/>
              <a:t>Planning</a:t>
            </a:r>
          </a:p>
          <a:p>
            <a:pPr fontAlgn="base"/>
            <a:r>
              <a:rPr lang="en-US" dirty="0"/>
              <a:t>Organizing</a:t>
            </a:r>
          </a:p>
          <a:p>
            <a:pPr fontAlgn="base"/>
            <a:r>
              <a:rPr lang="en-US" dirty="0"/>
              <a:t>Controlling</a:t>
            </a:r>
          </a:p>
          <a:p>
            <a:pPr fontAlgn="base"/>
            <a:r>
              <a:rPr lang="en-US" dirty="0"/>
              <a:t>Improving</a:t>
            </a:r>
          </a:p>
        </p:txBody>
      </p:sp>
    </p:spTree>
    <p:extLst>
      <p:ext uri="{BB962C8B-B14F-4D97-AF65-F5344CB8AC3E}">
        <p14:creationId xmlns:p14="http://schemas.microsoft.com/office/powerpoint/2010/main" val="396611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software Metrics: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2219" cy="4718394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 smtClean="0"/>
              <a:t>Quantitative:</a:t>
            </a:r>
            <a:r>
              <a:rPr lang="en-US" dirty="0" smtClean="0"/>
              <a:t> Metrics </a:t>
            </a:r>
            <a:r>
              <a:rPr lang="en-US" dirty="0"/>
              <a:t>must possess quantitative nature</a:t>
            </a:r>
            <a:r>
              <a:rPr lang="en-US" dirty="0" smtClean="0"/>
              <a:t>. It </a:t>
            </a:r>
            <a:r>
              <a:rPr lang="en-US" dirty="0"/>
              <a:t>means metrics can be expressed in values.</a:t>
            </a:r>
          </a:p>
          <a:p>
            <a:pPr fontAlgn="base"/>
            <a:r>
              <a:rPr lang="en-US" b="1" dirty="0" smtClean="0"/>
              <a:t>Understandable:</a:t>
            </a:r>
            <a:r>
              <a:rPr lang="en-US" dirty="0" smtClean="0"/>
              <a:t> Metric </a:t>
            </a:r>
            <a:r>
              <a:rPr lang="en-US" dirty="0"/>
              <a:t>computation should be easily understood ,the method of computing metric should be clearly defined.</a:t>
            </a:r>
          </a:p>
          <a:p>
            <a:pPr fontAlgn="base"/>
            <a:r>
              <a:rPr lang="en-US" b="1" dirty="0" smtClean="0"/>
              <a:t>Applicability:</a:t>
            </a:r>
            <a:r>
              <a:rPr lang="en-US" dirty="0" smtClean="0"/>
              <a:t> Metrics </a:t>
            </a:r>
            <a:r>
              <a:rPr lang="en-US" dirty="0"/>
              <a:t>should be applicable in the initial phases of development of the software.</a:t>
            </a:r>
          </a:p>
          <a:p>
            <a:pPr fontAlgn="base"/>
            <a:r>
              <a:rPr lang="en-US" b="1" dirty="0" smtClean="0"/>
              <a:t>Repeatable:</a:t>
            </a:r>
            <a:r>
              <a:rPr lang="en-US" dirty="0" smtClean="0"/>
              <a:t> The </a:t>
            </a:r>
            <a:r>
              <a:rPr lang="en-US" dirty="0"/>
              <a:t>metric values should be same when measured repeatedly and consistent in nature.</a:t>
            </a:r>
          </a:p>
          <a:p>
            <a:pPr fontAlgn="base"/>
            <a:r>
              <a:rPr lang="en-US" b="1" dirty="0" smtClean="0"/>
              <a:t>Economical:</a:t>
            </a:r>
            <a:r>
              <a:rPr lang="en-US" dirty="0" smtClean="0"/>
              <a:t> Computation </a:t>
            </a:r>
            <a:r>
              <a:rPr lang="en-US" dirty="0"/>
              <a:t>of metric should be economical.</a:t>
            </a:r>
          </a:p>
          <a:p>
            <a:pPr fontAlgn="base"/>
            <a:r>
              <a:rPr lang="en-US" b="1" dirty="0"/>
              <a:t>Language </a:t>
            </a:r>
            <a:r>
              <a:rPr lang="en-US" b="1" dirty="0" smtClean="0"/>
              <a:t>Independent:</a:t>
            </a:r>
            <a:r>
              <a:rPr lang="en-US" dirty="0" smtClean="0"/>
              <a:t> Metrics </a:t>
            </a:r>
            <a:r>
              <a:rPr lang="en-US" dirty="0"/>
              <a:t>should not depend on any programming language.</a:t>
            </a:r>
          </a:p>
        </p:txBody>
      </p:sp>
    </p:spTree>
    <p:extLst>
      <p:ext uri="{BB962C8B-B14F-4D97-AF65-F5344CB8AC3E}">
        <p14:creationId xmlns:p14="http://schemas.microsoft.com/office/powerpoint/2010/main" val="122005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Software Metrics: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These </a:t>
            </a:r>
            <a:r>
              <a:rPr lang="en-US" dirty="0"/>
              <a:t>are </a:t>
            </a:r>
            <a:r>
              <a:rPr lang="en-US" dirty="0" smtClean="0"/>
              <a:t>types </a:t>
            </a:r>
            <a:r>
              <a:rPr lang="en-US" dirty="0"/>
              <a:t>of software metrics:</a:t>
            </a:r>
          </a:p>
          <a:p>
            <a:pPr fontAlgn="base"/>
            <a:r>
              <a:rPr lang="en-US" b="1" dirty="0"/>
              <a:t>Product Metrics: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Product metrics are used to evaluate the state of the product, tracing risks and </a:t>
            </a:r>
            <a:r>
              <a:rPr lang="en-US" dirty="0" smtClean="0"/>
              <a:t>under covering </a:t>
            </a:r>
            <a:r>
              <a:rPr lang="en-US" dirty="0"/>
              <a:t>prospective problem areas. The ability of team to control quality is evaluated.</a:t>
            </a:r>
          </a:p>
          <a:p>
            <a:pPr fontAlgn="base"/>
            <a:r>
              <a:rPr lang="en-US" b="1" dirty="0"/>
              <a:t>Process Metrics: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Process metrics pay particular attention on enhancing the long term process of the team or </a:t>
            </a:r>
            <a:r>
              <a:rPr lang="en-US" dirty="0" smtClean="0"/>
              <a:t>organization.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3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Project Metrics: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matrix is describes the project characteristic and execution process.</a:t>
            </a:r>
          </a:p>
          <a:p>
            <a:pPr lvl="1" fontAlgn="base"/>
            <a:r>
              <a:rPr lang="en-US" dirty="0" smtClean="0"/>
              <a:t>Number of software developer</a:t>
            </a:r>
          </a:p>
          <a:p>
            <a:pPr lvl="1" fontAlgn="base"/>
            <a:r>
              <a:rPr lang="en-US" dirty="0" smtClean="0"/>
              <a:t>Staffing pattern over the life cycle of software</a:t>
            </a:r>
          </a:p>
          <a:p>
            <a:pPr lvl="1" fontAlgn="base"/>
            <a:r>
              <a:rPr lang="en-US" dirty="0" smtClean="0"/>
              <a:t>Cost and schedule</a:t>
            </a:r>
          </a:p>
          <a:p>
            <a:pPr lvl="1" fontAlgn="base"/>
            <a:r>
              <a:rPr lang="en-US" dirty="0" smtClean="0"/>
              <a:t>Productivity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0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Software Measurement and Metrics </vt:lpstr>
      <vt:lpstr>Software Measurement and Metrics</vt:lpstr>
      <vt:lpstr>Need of Software Measurement</vt:lpstr>
      <vt:lpstr>Classification of Software Measurement:</vt:lpstr>
      <vt:lpstr>Metrics</vt:lpstr>
      <vt:lpstr>Characteristics of software Metrics:</vt:lpstr>
      <vt:lpstr>Classification of Software Metrics: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</cp:revision>
  <dcterms:created xsi:type="dcterms:W3CDTF">2020-04-24T17:51:21Z</dcterms:created>
  <dcterms:modified xsi:type="dcterms:W3CDTF">2020-04-24T17:58:19Z</dcterms:modified>
</cp:coreProperties>
</file>